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60" r:id="rId3"/>
    <p:sldId id="257" r:id="rId4"/>
    <p:sldId id="258" r:id="rId5"/>
    <p:sldId id="259" r:id="rId6"/>
    <p:sldId id="261" r:id="rId7"/>
    <p:sldId id="27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681" autoAdjust="0"/>
    <p:restoredTop sz="94660"/>
  </p:normalViewPr>
  <p:slideViewPr>
    <p:cSldViewPr>
      <p:cViewPr varScale="1">
        <p:scale>
          <a:sx n="73" d="100"/>
          <a:sy n="73" d="100"/>
        </p:scale>
        <p:origin x="-114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D33555-6C6D-470E-92E4-29414449EF8F}" type="datetimeFigureOut">
              <a:rPr lang="ru-RU" smtClean="0"/>
              <a:pPr/>
              <a:t>11.10.2025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84D1A-CCC4-4D3A-A4C5-FC62F5E0F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D33555-6C6D-470E-92E4-29414449EF8F}" type="datetimeFigureOut">
              <a:rPr lang="ru-RU" smtClean="0"/>
              <a:pPr/>
              <a:t>11.10.2025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84D1A-CCC4-4D3A-A4C5-FC62F5E0F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D33555-6C6D-470E-92E4-29414449EF8F}" type="datetimeFigureOut">
              <a:rPr lang="ru-RU" smtClean="0"/>
              <a:pPr/>
              <a:t>11.10.2025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84D1A-CCC4-4D3A-A4C5-FC62F5E0F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D33555-6C6D-470E-92E4-29414449EF8F}" type="datetimeFigureOut">
              <a:rPr lang="ru-RU" smtClean="0"/>
              <a:pPr/>
              <a:t>11.10.2025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84D1A-CCC4-4D3A-A4C5-FC62F5E0F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D33555-6C6D-470E-92E4-29414449EF8F}" type="datetimeFigureOut">
              <a:rPr lang="ru-RU" smtClean="0"/>
              <a:pPr/>
              <a:t>11.10.2025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84D1A-CCC4-4D3A-A4C5-FC62F5E0F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D33555-6C6D-470E-92E4-29414449EF8F}" type="datetimeFigureOut">
              <a:rPr lang="ru-RU" smtClean="0"/>
              <a:pPr/>
              <a:t>11.10.2025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84D1A-CCC4-4D3A-A4C5-FC62F5E0F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D33555-6C6D-470E-92E4-29414449EF8F}" type="datetimeFigureOut">
              <a:rPr lang="ru-RU" smtClean="0"/>
              <a:pPr/>
              <a:t>11.10.2025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84D1A-CCC4-4D3A-A4C5-FC62F5E0F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D33555-6C6D-470E-92E4-29414449EF8F}" type="datetimeFigureOut">
              <a:rPr lang="ru-RU" smtClean="0"/>
              <a:pPr/>
              <a:t>11.10.2025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84D1A-CCC4-4D3A-A4C5-FC62F5E0F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D33555-6C6D-470E-92E4-29414449EF8F}" type="datetimeFigureOut">
              <a:rPr lang="ru-RU" smtClean="0"/>
              <a:pPr/>
              <a:t>11.10.2025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84D1A-CCC4-4D3A-A4C5-FC62F5E0F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D33555-6C6D-470E-92E4-29414449EF8F}" type="datetimeFigureOut">
              <a:rPr lang="ru-RU" smtClean="0"/>
              <a:pPr/>
              <a:t>11.10.2025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84D1A-CCC4-4D3A-A4C5-FC62F5E0F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D33555-6C6D-470E-92E4-29414449EF8F}" type="datetimeFigureOut">
              <a:rPr lang="ru-RU" smtClean="0"/>
              <a:pPr/>
              <a:t>11.10.2025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684D1A-CCC4-4D3A-A4C5-FC62F5E0F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DD33555-6C6D-470E-92E4-29414449EF8F}" type="datetimeFigureOut">
              <a:rPr lang="ru-RU" smtClean="0"/>
              <a:pPr/>
              <a:t>11.10.2025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A684D1A-CCC4-4D3A-A4C5-FC62F5E0F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audio" Target="../media/audio1.wav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audio" Target="../media/audio1.wav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7.png"/><Relationship Id="rId7" Type="http://schemas.openxmlformats.org/officeDocument/2006/relationships/audio" Target="../media/audio1.wav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35283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Интерактивная игра «Фрукты-овощи»</a:t>
            </a:r>
            <a:b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</a:br>
            <a: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Для детей старшего дошкольного </a:t>
            </a:r>
            <a: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возраста</a:t>
            </a:r>
            <a:b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</a:br>
            <a: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Автор игры: Соколова Галина Сергеевна, воспитатель</a:t>
            </a:r>
            <a:b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Игра включает в себя задания, направленные на</a:t>
            </a:r>
            <a: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</a:t>
            </a:r>
            <a:b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31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-</a:t>
            </a:r>
            <a:r>
              <a:rPr lang="ru-RU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закрепление знаний об овощах </a:t>
            </a:r>
            <a:r>
              <a:rPr lang="ru-RU" sz="27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и </a:t>
            </a:r>
            <a:r>
              <a:rPr lang="ru-RU" sz="27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фруктах, </a:t>
            </a:r>
            <a:br>
              <a:rPr lang="ru-RU" sz="27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7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sz="27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7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- развитие познавательных интересов, памяти, внимания, мышления. </a:t>
            </a:r>
            <a:endParaRPr lang="ru-RU" sz="27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>
              <a:snd r:embed="rId3" name="click.wav"/>
            </a:hlinkClick>
          </p:cNvPr>
          <p:cNvSpPr/>
          <p:nvPr/>
        </p:nvSpPr>
        <p:spPr>
          <a:xfrm>
            <a:off x="8244408" y="6163787"/>
            <a:ext cx="720080" cy="564761"/>
          </a:xfrm>
          <a:prstGeom prst="actionButtonForwardNext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 descr="frukty234.jpg"/>
          <p:cNvPicPr>
            <a:picLocks noChangeAspect="1"/>
          </p:cNvPicPr>
          <p:nvPr/>
        </p:nvPicPr>
        <p:blipFill>
          <a:blip r:embed="rId4"/>
          <a:srcRect l="83595" t="14772" r="3124" b="50000"/>
          <a:stretch>
            <a:fillRect/>
          </a:stretch>
        </p:blipFill>
        <p:spPr>
          <a:xfrm rot="1128865">
            <a:off x="6316221" y="4507720"/>
            <a:ext cx="1214446" cy="1714512"/>
          </a:xfrm>
          <a:prstGeom prst="rect">
            <a:avLst/>
          </a:prstGeom>
        </p:spPr>
      </p:pic>
      <p:pic>
        <p:nvPicPr>
          <p:cNvPr id="7" name="Рисунок 6" descr="01lab9vem1268311345.jpg"/>
          <p:cNvPicPr>
            <a:picLocks noChangeAspect="1"/>
          </p:cNvPicPr>
          <p:nvPr/>
        </p:nvPicPr>
        <p:blipFill>
          <a:blip r:embed="rId5"/>
          <a:srcRect l="57500" t="9964" r="8750" b="19306"/>
          <a:stretch>
            <a:fillRect/>
          </a:stretch>
        </p:blipFill>
        <p:spPr>
          <a:xfrm>
            <a:off x="1214414" y="4429132"/>
            <a:ext cx="1357322" cy="19982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15873679">
            <a:off x="3495388" y="4905272"/>
            <a:ext cx="1251809" cy="12716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04985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1357298"/>
            <a:ext cx="7456912" cy="1210146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Познакомься. Это девочка </a:t>
            </a:r>
            <a:r>
              <a:rPr lang="ru-RU" sz="2800" dirty="0" smtClean="0"/>
              <a:t>Даша</a:t>
            </a:r>
            <a:r>
              <a:rPr lang="ru-RU" sz="2800" dirty="0" smtClean="0"/>
              <a:t> </a:t>
            </a:r>
            <a:r>
              <a:rPr lang="ru-RU" sz="2800" dirty="0" smtClean="0"/>
              <a:t>и мальчик </a:t>
            </a:r>
            <a:r>
              <a:rPr lang="ru-RU" sz="2800" dirty="0" smtClean="0"/>
              <a:t>Ваня</a:t>
            </a:r>
            <a:r>
              <a:rPr lang="ru-RU" sz="2800" dirty="0" smtClean="0"/>
              <a:t>. </a:t>
            </a:r>
            <a:r>
              <a:rPr lang="ru-RU" sz="2800" dirty="0" smtClean="0"/>
              <a:t>Хочешь с ними поиграть, тогда нажимай на кнопку со стрелкой. </a:t>
            </a:r>
            <a:endParaRPr lang="ru-RU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85720" y="214290"/>
            <a:ext cx="8524523" cy="1210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«Фрукты-овощи»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488" y="3357562"/>
            <a:ext cx="3901448" cy="3069342"/>
          </a:xfrm>
          <a:prstGeom prst="rect">
            <a:avLst/>
          </a:prstGeom>
        </p:spPr>
      </p:pic>
      <p:sp>
        <p:nvSpPr>
          <p:cNvPr id="10" name="Управляющая кнопка: далее 9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8244408" y="6163787"/>
            <a:ext cx="720080" cy="564761"/>
          </a:xfrm>
          <a:prstGeom prst="actionButtonForwardNext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 descr="i.jpeg"/>
          <p:cNvPicPr>
            <a:picLocks noChangeAspect="1"/>
          </p:cNvPicPr>
          <p:nvPr/>
        </p:nvPicPr>
        <p:blipFill>
          <a:blip r:embed="rId5"/>
          <a:srcRect l="633" r="53798" b="3125"/>
          <a:stretch>
            <a:fillRect/>
          </a:stretch>
        </p:blipFill>
        <p:spPr>
          <a:xfrm>
            <a:off x="1071538" y="3000372"/>
            <a:ext cx="1714512" cy="2952760"/>
          </a:xfrm>
          <a:prstGeom prst="rect">
            <a:avLst/>
          </a:prstGeom>
        </p:spPr>
      </p:pic>
      <p:pic>
        <p:nvPicPr>
          <p:cNvPr id="12" name="Рисунок 11" descr="i.jpeg"/>
          <p:cNvPicPr>
            <a:picLocks noChangeAspect="1"/>
          </p:cNvPicPr>
          <p:nvPr/>
        </p:nvPicPr>
        <p:blipFill>
          <a:blip r:embed="rId5"/>
          <a:srcRect l="48101"/>
          <a:stretch>
            <a:fillRect/>
          </a:stretch>
        </p:blipFill>
        <p:spPr>
          <a:xfrm>
            <a:off x="6215074" y="3000372"/>
            <a:ext cx="1952625" cy="304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384401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66270" t="49759" b="-1969"/>
          <a:stretch>
            <a:fillRect/>
          </a:stretch>
        </p:blipFill>
        <p:spPr>
          <a:xfrm>
            <a:off x="2071670" y="4643446"/>
            <a:ext cx="1430686" cy="22145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998" y="66288"/>
            <a:ext cx="8451720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Помоги Даше собрать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овощи в корзинку. Нажимай левой кнопкой «мышки» на овощ и он попадет в корзинку. 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398" y="1052736"/>
            <a:ext cx="1196314" cy="14473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2088" y="1209288"/>
            <a:ext cx="1266096" cy="19269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0461" y="4705162"/>
            <a:ext cx="2004675" cy="16522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9804" y="3450789"/>
            <a:ext cx="1756759" cy="13987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2681" y="4315115"/>
            <a:ext cx="2365924" cy="20162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9755" y="1909615"/>
            <a:ext cx="2044021" cy="10066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8251" y="985755"/>
            <a:ext cx="3028635" cy="302863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3673" y="3222572"/>
            <a:ext cx="1656184" cy="15836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4898183"/>
            <a:ext cx="1250664" cy="1778722"/>
          </a:xfrm>
          <a:prstGeom prst="rect">
            <a:avLst/>
          </a:prstGeom>
        </p:spPr>
      </p:pic>
      <p:sp>
        <p:nvSpPr>
          <p:cNvPr id="14" name="Управляющая кнопка: далее 13">
            <a:hlinkClick r:id="" action="ppaction://hlinkshowjump?jump=nextslide" highlightClick="1">
              <a:snd r:embed="rId13" name="click.wav"/>
            </a:hlinkClick>
          </p:cNvPr>
          <p:cNvSpPr/>
          <p:nvPr/>
        </p:nvSpPr>
        <p:spPr>
          <a:xfrm>
            <a:off x="8244408" y="6163787"/>
            <a:ext cx="720080" cy="564761"/>
          </a:xfrm>
          <a:prstGeom prst="actionButtonForwardNext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 descr="i.jpeg"/>
          <p:cNvPicPr>
            <a:picLocks noChangeAspect="1"/>
          </p:cNvPicPr>
          <p:nvPr/>
        </p:nvPicPr>
        <p:blipFill>
          <a:blip r:embed="rId14"/>
          <a:srcRect l="50000"/>
          <a:stretch>
            <a:fillRect/>
          </a:stretch>
        </p:blipFill>
        <p:spPr>
          <a:xfrm>
            <a:off x="142844" y="3571876"/>
            <a:ext cx="1881187" cy="304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570109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18229734">
            <a:off x="3753577" y="2640027"/>
            <a:ext cx="2365924" cy="20162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4253" y="2037216"/>
            <a:ext cx="3221846" cy="32218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2630"/>
            <a:ext cx="864096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Молодец, ты правильно собрал(а) овощи в корзинку для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Даши!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3394829">
            <a:off x="5613115" y="2923572"/>
            <a:ext cx="2044021" cy="10066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127" y="2904875"/>
            <a:ext cx="2004675" cy="165229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5176" y="3158443"/>
            <a:ext cx="1756759" cy="13987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8477" y="1245759"/>
            <a:ext cx="4410573" cy="5374816"/>
          </a:xfrm>
          <a:prstGeom prst="rect">
            <a:avLst/>
          </a:prstGeom>
        </p:spPr>
      </p:pic>
      <p:sp>
        <p:nvSpPr>
          <p:cNvPr id="15" name="Управляющая кнопка: далее 14">
            <a:hlinkClick r:id="" action="ppaction://hlinkshowjump?jump=nextslide" highlightClick="1">
              <a:snd r:embed="rId8" name="click.wav"/>
            </a:hlinkClick>
          </p:cNvPr>
          <p:cNvSpPr/>
          <p:nvPr/>
        </p:nvSpPr>
        <p:spPr>
          <a:xfrm>
            <a:off x="8244408" y="6163787"/>
            <a:ext cx="720080" cy="564761"/>
          </a:xfrm>
          <a:prstGeom prst="actionButtonForwardNext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 descr="i.jpeg"/>
          <p:cNvPicPr>
            <a:picLocks noChangeAspect="1"/>
          </p:cNvPicPr>
          <p:nvPr/>
        </p:nvPicPr>
        <p:blipFill>
          <a:blip r:embed="rId9"/>
          <a:srcRect l="47853"/>
          <a:stretch>
            <a:fillRect/>
          </a:stretch>
        </p:blipFill>
        <p:spPr>
          <a:xfrm>
            <a:off x="1428728" y="1928802"/>
            <a:ext cx="2609162" cy="39290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259472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3" y="548678"/>
            <a:ext cx="3024337" cy="30243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263075"/>
            <a:ext cx="936104" cy="13788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21339015">
            <a:off x="5237106" y="1477871"/>
            <a:ext cx="1938806" cy="24216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3043463">
            <a:off x="3658310" y="5072406"/>
            <a:ext cx="1225298" cy="170688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648" y="2776965"/>
            <a:ext cx="1818815" cy="187230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1" y="4610245"/>
            <a:ext cx="2015751" cy="212940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2463" y="1312351"/>
            <a:ext cx="2279909" cy="3901448"/>
          </a:xfrm>
          <a:prstGeom prst="rect">
            <a:avLst/>
          </a:prstGeom>
        </p:spPr>
      </p:pic>
      <p:sp>
        <p:nvSpPr>
          <p:cNvPr id="16" name="Управляющая кнопка: далее 15">
            <a:hlinkClick r:id="" action="ppaction://hlinkshowjump?jump=nextslide" highlightClick="1">
              <a:snd r:embed="rId10" name="click.wav"/>
            </a:hlinkClick>
          </p:cNvPr>
          <p:cNvSpPr/>
          <p:nvPr/>
        </p:nvSpPr>
        <p:spPr>
          <a:xfrm>
            <a:off x="8244408" y="6163787"/>
            <a:ext cx="720080" cy="564761"/>
          </a:xfrm>
          <a:prstGeom prst="actionButtonForwardNext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9556" y="1400606"/>
            <a:ext cx="1854931" cy="137635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047"/>
            <a:ext cx="8229600" cy="143511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месте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 Ваней собери 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корзинку только фрукты большого 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размера. Нажимай левой кнопкой «мышки» на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фрукт 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 он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окажется в корзинке. 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4942" y="4071942"/>
            <a:ext cx="1547550" cy="220096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862" y="5290007"/>
            <a:ext cx="1251809" cy="1271679"/>
          </a:xfrm>
          <a:prstGeom prst="rect">
            <a:avLst/>
          </a:prstGeom>
        </p:spPr>
      </p:pic>
      <p:pic>
        <p:nvPicPr>
          <p:cNvPr id="18" name="Рисунок 17" descr="i.jpeg"/>
          <p:cNvPicPr>
            <a:picLocks noChangeAspect="1"/>
          </p:cNvPicPr>
          <p:nvPr/>
        </p:nvPicPr>
        <p:blipFill>
          <a:blip r:embed="rId14"/>
          <a:srcRect r="53797"/>
          <a:stretch>
            <a:fillRect/>
          </a:stretch>
        </p:blipFill>
        <p:spPr>
          <a:xfrm>
            <a:off x="6715140" y="3357562"/>
            <a:ext cx="1738312" cy="25003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469017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Молодец, ты правильно собрал(а) большие фрукты в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Ванину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корзинку! 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17714275">
            <a:off x="1832052" y="2171436"/>
            <a:ext cx="3024337" cy="30243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19977279">
            <a:off x="1944261" y="2547710"/>
            <a:ext cx="1854931" cy="13763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184573"/>
            <a:ext cx="2279909" cy="39014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8989" y="2831132"/>
            <a:ext cx="2015751" cy="21294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126265"/>
            <a:ext cx="3901545" cy="5548864"/>
          </a:xfrm>
          <a:prstGeom prst="rect">
            <a:avLst/>
          </a:prstGeom>
        </p:spPr>
      </p:pic>
      <p:sp>
        <p:nvSpPr>
          <p:cNvPr id="11" name="Управляющая кнопка: далее 10">
            <a:hlinkClick r:id="" action="ppaction://hlinkshowjump?jump=nextslide" highlightClick="1">
              <a:snd r:embed="rId7" name="click.wav"/>
            </a:hlinkClick>
          </p:cNvPr>
          <p:cNvSpPr/>
          <p:nvPr/>
        </p:nvSpPr>
        <p:spPr>
          <a:xfrm>
            <a:off x="8244408" y="6163787"/>
            <a:ext cx="720080" cy="564761"/>
          </a:xfrm>
          <a:prstGeom prst="actionButtonForwardNext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 descr="i.jpeg"/>
          <p:cNvPicPr>
            <a:picLocks noChangeAspect="1"/>
          </p:cNvPicPr>
          <p:nvPr/>
        </p:nvPicPr>
        <p:blipFill>
          <a:blip r:embed="rId8"/>
          <a:srcRect r="53374"/>
          <a:stretch>
            <a:fillRect/>
          </a:stretch>
        </p:blipFill>
        <p:spPr>
          <a:xfrm>
            <a:off x="4786314" y="1928801"/>
            <a:ext cx="2500330" cy="42110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692111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56805" y="-1143000"/>
            <a:ext cx="6858000" cy="914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36815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Даша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и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Ваня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прощаются с тобой. </a:t>
            </a:r>
            <a:b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Им очень понравилось с тобой играть! </a:t>
            </a:r>
            <a:b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Ты молодец!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>
            <a:hlinkClick r:id="" action="ppaction://hlinkshowjump?jump=endshow">
              <a:snd r:embed="rId3" name="click.wav"/>
            </a:hlinkClick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6017323"/>
            <a:ext cx="1553461" cy="881695"/>
          </a:xfrm>
          <a:prstGeom prst="rect">
            <a:avLst/>
          </a:prstGeom>
        </p:spPr>
      </p:pic>
      <p:pic>
        <p:nvPicPr>
          <p:cNvPr id="7" name="Рисунок 6" descr="i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860" y="2214554"/>
            <a:ext cx="4849970" cy="39290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28162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930</TotalTime>
  <Words>106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Интерактивная игра «Фрукты-овощи» Для детей старшего дошкольного возраста  Автор игры: Соколова Галина Сергеевна, воспитатель  Игра включает в себя задания, направленные на:  - закрепление знаний об овощах и фруктах,   - развитие познавательных интересов, памяти, внимания, мышления. </vt:lpstr>
      <vt:lpstr>Познакомься. Это девочка Даша и мальчик Ваня. Хочешь с ними поиграть, тогда нажимай на кнопку со стрелкой. </vt:lpstr>
      <vt:lpstr>Помоги Даше собрать овощи в корзинку. Нажимай левой кнопкой «мышки» на овощ и он попадет в корзинку. </vt:lpstr>
      <vt:lpstr>Молодец, ты правильно собрал(а) овощи в корзинку для Даши!</vt:lpstr>
      <vt:lpstr>Вместе с Ваней собери в корзинку только фрукты большого размера. Нажимай левой кнопкой «мышки» на фрукт и он окажется в корзинке. </vt:lpstr>
      <vt:lpstr>Молодец, ты правильно собрал(а) большие фрукты в Ванину корзинку! </vt:lpstr>
      <vt:lpstr>Даша и Ваня прощаются с тобой.  Им очень понравилось с тобой играть!  Ты молодец!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</dc:creator>
  <cp:lastModifiedBy>Босс</cp:lastModifiedBy>
  <cp:revision>277</cp:revision>
  <dcterms:created xsi:type="dcterms:W3CDTF">2014-01-16T03:10:14Z</dcterms:created>
  <dcterms:modified xsi:type="dcterms:W3CDTF">2025-10-11T11:10:58Z</dcterms:modified>
</cp:coreProperties>
</file>